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62" r:id="rId4"/>
    <p:sldId id="258" r:id="rId5"/>
    <p:sldId id="260" r:id="rId6"/>
    <p:sldId id="261" r:id="rId7"/>
    <p:sldId id="259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044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382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138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3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585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320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545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938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472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01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17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75C1B-4392-4638-9893-042411CC6446}" type="datetimeFigureOut">
              <a:rPr lang="sv-SE" smtClean="0"/>
              <a:t>2019-03-01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6233B-9ED9-4A1A-A052-6721EBB60B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721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Mål</a:t>
            </a:r>
          </a:p>
          <a:p>
            <a:pPr marL="0" indent="0">
              <a:buNone/>
            </a:pPr>
            <a:r>
              <a:rPr lang="sv-SE" dirty="0"/>
              <a:t>Följande mål ska genomsyra den facklig-politiska verksamhetens inriktning under EU-valrörelsen.</a:t>
            </a:r>
            <a:br>
              <a:rPr lang="sv-SE" dirty="0"/>
            </a:br>
            <a:endParaRPr lang="sv-SE" dirty="0"/>
          </a:p>
          <a:p>
            <a:pPr lvl="0"/>
            <a:r>
              <a:rPr lang="sv-SE" dirty="0"/>
              <a:t>Den fackliga kandidaten tar plats i Europaparlamentet</a:t>
            </a:r>
          </a:p>
          <a:p>
            <a:pPr lvl="0"/>
            <a:r>
              <a:rPr lang="sv-SE" dirty="0"/>
              <a:t>Valdeltagandet bland arbetare ska öka</a:t>
            </a:r>
          </a:p>
          <a:p>
            <a:r>
              <a:rPr lang="sv-SE" dirty="0"/>
              <a:t>Kunskapen kring de viktigaste fackliga frågorna inför EU-valet ska öka</a:t>
            </a:r>
          </a:p>
        </p:txBody>
      </p:sp>
    </p:spTree>
    <p:extLst>
      <p:ext uri="{BB962C8B-B14F-4D97-AF65-F5344CB8AC3E}">
        <p14:creationId xmlns:p14="http://schemas.microsoft.com/office/powerpoint/2010/main" val="137147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Prioriterade huvudfrågor</a:t>
            </a:r>
          </a:p>
          <a:p>
            <a:pPr marL="0" indent="0">
              <a:buNone/>
            </a:pPr>
            <a:r>
              <a:rPr lang="sv-SE" dirty="0"/>
              <a:t>Följande frågor prioriteras i den politiska kommunikationen kring EU-valet. Konfliktlinjen mellan höger och vänster är lika tydlig på EU-nivå som i Sverige. </a:t>
            </a:r>
          </a:p>
          <a:p>
            <a:pPr marL="0" lvl="0" indent="0">
              <a:buNone/>
            </a:pPr>
            <a:r>
              <a:rPr lang="sv-SE" dirty="0"/>
              <a:t>Svenska kollektivavtal i Sverige</a:t>
            </a:r>
          </a:p>
          <a:p>
            <a:r>
              <a:rPr lang="sv-SE" b="1" dirty="0"/>
              <a:t>Andra intressanta frågor: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>Cancerogena ämnen – Arbetsmiljöfråga</a:t>
            </a:r>
            <a:br>
              <a:rPr lang="sv-SE" dirty="0"/>
            </a:br>
            <a:r>
              <a:rPr lang="sv-SE" dirty="0"/>
              <a:t>Bemanningsdirektivet – stadigvarande bemanning. </a:t>
            </a:r>
            <a:br>
              <a:rPr lang="sv-SE" dirty="0"/>
            </a:br>
            <a:r>
              <a:rPr lang="sv-SE" dirty="0"/>
              <a:t>Vägpaketet – Konkurrensen på vägarna </a:t>
            </a:r>
            <a:br>
              <a:rPr lang="sv-SE" dirty="0"/>
            </a:br>
            <a:r>
              <a:rPr lang="sv-SE" dirty="0"/>
              <a:t>Frågor som ingår i LO:s valplattform</a:t>
            </a:r>
          </a:p>
        </p:txBody>
      </p:sp>
    </p:spTree>
    <p:extLst>
      <p:ext uri="{BB962C8B-B14F-4D97-AF65-F5344CB8AC3E}">
        <p14:creationId xmlns:p14="http://schemas.microsoft.com/office/powerpoint/2010/main" val="4005773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Målgrupp	</a:t>
            </a:r>
          </a:p>
          <a:p>
            <a:pPr marL="0" indent="0">
              <a:buNone/>
            </a:pPr>
            <a:r>
              <a:rPr lang="sv-SE" dirty="0"/>
              <a:t>Följande målgrupp kommer vara huvudmottagare för kommunikationen inför EU-valet:</a:t>
            </a:r>
            <a:br>
              <a:rPr lang="sv-SE" dirty="0"/>
            </a:br>
            <a:r>
              <a:rPr lang="sv-SE" dirty="0"/>
              <a:t>Förbundens förtroendevalda.</a:t>
            </a:r>
          </a:p>
        </p:txBody>
      </p:sp>
    </p:spTree>
    <p:extLst>
      <p:ext uri="{BB962C8B-B14F-4D97-AF65-F5344CB8AC3E}">
        <p14:creationId xmlns:p14="http://schemas.microsoft.com/office/powerpoint/2010/main" val="3146460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b="1" dirty="0"/>
              <a:t>Arbetsplatsbesök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>Arbetsplatsbesöken är den högst prioriterade verksamheten under valrörelsen, då ett samtal öga mot öga genererar fler röster än någon annan teknik. Arbetsplatsbesök prioriteras under maj månad. 6F-grupperna uppmanas att bistå med bokning av arbetsplatsbesök åt den fackliga EU-kandidaten. Flygblad och argumentationshandledningar tas fram. 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b="1" dirty="0"/>
              <a:t>Ringkampanj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>Förtroendevalda och anställda erbjuds delta under ringkampanjen är riktad mot förtroendevalda. Ringkampanj prioriteras under maj månad. Genomförs i samverkan med LO. Lathund för telefonsamtal samt underlag med argument tas fram. 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110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Lokalt arrangerade EU-workshops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Den facklig-politiska samordnaren får i uppdrag att på lokalavdelningarnas och 6F-gruppernas uppdrag genomföra lokalt arrangerade EU-workshops för att öka kunskapen bland anställda och förtroendevalda under våren 2019. </a:t>
            </a:r>
            <a:endParaRPr lang="sv-SE" dirty="0"/>
          </a:p>
          <a:p>
            <a:r>
              <a:rPr lang="sv-SE" b="1" dirty="0" smtClean="0"/>
              <a:t>Danielsson-kampanjen</a:t>
            </a:r>
            <a:br>
              <a:rPr lang="sv-SE" b="1" dirty="0" smtClean="0"/>
            </a:br>
            <a:r>
              <a:rPr lang="sv-SE" dirty="0" smtClean="0"/>
              <a:t>6F-valsamordnaren sköter den dagliga kommunikationen mellan 6F-förbunden och Danielsson-kampanjen, bereder deltagande till centrala och utifrån förutsättningarna lokala aktiviteter.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9801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/>
              <a:t>Kommunikation</a:t>
            </a:r>
            <a:br>
              <a:rPr lang="sv-SE" b="1" dirty="0" smtClean="0"/>
            </a:br>
            <a:r>
              <a:rPr lang="sv-SE" dirty="0" smtClean="0"/>
              <a:t>EU-valrörelsen tillåts ta utrymme på 6F:s Facebook, där LO:s kandidat samt de utpekade politiska prioriteringarna står i fokus. Enstaka debattartiklar tas fram under våren inför valet. Sakfrågeställningar bereds med SBTF-nätverket. 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Förbunden bereder egen kommunikation mot de egna medlemmarna och medlemstidningarna.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047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b="1" dirty="0"/>
              <a:t>Februari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>Digitalt material på plats</a:t>
            </a:r>
            <a:br>
              <a:rPr lang="sv-SE" dirty="0"/>
            </a:br>
            <a:r>
              <a:rPr lang="sv-SE" dirty="0"/>
              <a:t>Material för intern information och utbildning klart</a:t>
            </a:r>
            <a:br>
              <a:rPr lang="sv-SE" dirty="0"/>
            </a:br>
            <a:r>
              <a:rPr lang="sv-SE" dirty="0"/>
              <a:t>Internutbildning</a:t>
            </a:r>
          </a:p>
          <a:p>
            <a:r>
              <a:rPr lang="sv-SE" b="1" dirty="0"/>
              <a:t>Mars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>Material för extern spridning klart</a:t>
            </a:r>
            <a:br>
              <a:rPr lang="sv-SE" dirty="0"/>
            </a:br>
            <a:r>
              <a:rPr lang="sv-SE" dirty="0"/>
              <a:t>Internutbildning</a:t>
            </a:r>
            <a:br>
              <a:rPr lang="sv-SE" dirty="0"/>
            </a:br>
            <a:r>
              <a:rPr lang="sv-SE" dirty="0"/>
              <a:t>17 mars, aktivitet med koppling till </a:t>
            </a:r>
            <a:r>
              <a:rPr lang="sv-SE" dirty="0" smtClean="0"/>
              <a:t>EU-valet</a:t>
            </a:r>
          </a:p>
          <a:p>
            <a:r>
              <a:rPr lang="sv-SE" b="1" dirty="0" smtClean="0"/>
              <a:t>April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>Arbetsplatskampanj börjar</a:t>
            </a:r>
          </a:p>
          <a:p>
            <a:r>
              <a:rPr lang="sv-SE" b="1" dirty="0"/>
              <a:t>Maj</a:t>
            </a:r>
            <a:br>
              <a:rPr lang="sv-SE" b="1" dirty="0"/>
            </a:br>
            <a:r>
              <a:rPr lang="sv-SE" dirty="0"/>
              <a:t>1 Maj </a:t>
            </a:r>
            <a:r>
              <a:rPr lang="sv-SE" dirty="0" smtClean="0"/>
              <a:t>– ”Valupptakt”</a:t>
            </a:r>
            <a:r>
              <a:rPr lang="sv-SE" dirty="0"/>
              <a:t/>
            </a:r>
            <a:br>
              <a:rPr lang="sv-SE" dirty="0"/>
            </a:br>
            <a:r>
              <a:rPr lang="sv-SE" b="1" dirty="0"/>
              <a:t/>
            </a:r>
            <a:br>
              <a:rPr lang="sv-SE" b="1" dirty="0"/>
            </a:b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453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</Words>
  <Application>Microsoft Office PowerPoint</Application>
  <PresentationFormat>Bredbild</PresentationFormat>
  <Paragraphs>19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Fasab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Anton Levein</dc:creator>
  <cp:lastModifiedBy>Anton Levein</cp:lastModifiedBy>
  <cp:revision>2</cp:revision>
  <dcterms:created xsi:type="dcterms:W3CDTF">2019-01-31T13:04:00Z</dcterms:created>
  <dcterms:modified xsi:type="dcterms:W3CDTF">2019-03-01T07:59:11Z</dcterms:modified>
</cp:coreProperties>
</file>